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8"/>
  </p:notesMasterIdLst>
  <p:sldIdLst>
    <p:sldId id="256" r:id="rId2"/>
    <p:sldId id="312" r:id="rId3"/>
    <p:sldId id="260" r:id="rId4"/>
    <p:sldId id="257" r:id="rId5"/>
    <p:sldId id="263" r:id="rId6"/>
    <p:sldId id="361" r:id="rId7"/>
    <p:sldId id="362" r:id="rId8"/>
    <p:sldId id="363" r:id="rId9"/>
    <p:sldId id="35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54" r:id="rId19"/>
    <p:sldId id="355" r:id="rId20"/>
    <p:sldId id="356" r:id="rId21"/>
    <p:sldId id="357" r:id="rId22"/>
    <p:sldId id="360" r:id="rId23"/>
    <p:sldId id="358" r:id="rId24"/>
    <p:sldId id="359" r:id="rId25"/>
    <p:sldId id="274" r:id="rId26"/>
    <p:sldId id="275" r:id="rId27"/>
  </p:sldIdLst>
  <p:sldSz cx="9144000" cy="5143500" type="screen16x9"/>
  <p:notesSz cx="6858000" cy="9144000"/>
  <p:embeddedFontLs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Vidaloka" panose="020B0604020202020204" charset="0"/>
      <p:regular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Crimson Tex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E41F8C-7009-4928-B0E2-657B3B6568D2}">
  <a:tblStyle styleId="{53E41F8C-7009-4928-B0E2-657B3B6568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94660"/>
  </p:normalViewPr>
  <p:slideViewPr>
    <p:cSldViewPr snapToGrid="0">
      <p:cViewPr varScale="1">
        <p:scale>
          <a:sx n="87" d="100"/>
          <a:sy n="87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c7554a049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c7554a049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d8a80d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d8a80d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7aaa41f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7aaa41fe9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7" r:id="rId3"/>
    <p:sldLayoutId id="2147483658" r:id="rId4"/>
    <p:sldLayoutId id="2147483661" r:id="rId5"/>
    <p:sldLayoutId id="2147483663" r:id="rId6"/>
    <p:sldLayoutId id="2147483671" r:id="rId7"/>
    <p:sldLayoutId id="2147483689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2009459" y="840676"/>
            <a:ext cx="4986252" cy="1208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FusArt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5116242" y="2296284"/>
            <a:ext cx="3366747" cy="863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Oriana Eid (211113)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William Abou Khalil (210241)</a:t>
            </a:r>
            <a:endParaRPr dirty="0"/>
          </a:p>
        </p:txBody>
      </p:sp>
      <p:sp>
        <p:nvSpPr>
          <p:cNvPr id="4" name="Google Shape;483;p59"/>
          <p:cNvSpPr txBox="1">
            <a:spLocks/>
          </p:cNvSpPr>
          <p:nvPr/>
        </p:nvSpPr>
        <p:spPr>
          <a:xfrm>
            <a:off x="616994" y="2296284"/>
            <a:ext cx="3366747" cy="863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16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Web Development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24/11/2023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06" y="3500813"/>
            <a:ext cx="1450287" cy="1288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5" y="4145039"/>
            <a:ext cx="1432480" cy="5758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D1F0-237D-491A-866F-364FA534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91F6A-3154-4066-9C83-0F4558DE3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4724" y="1272925"/>
            <a:ext cx="3006025" cy="3295800"/>
          </a:xfrm>
        </p:spPr>
        <p:txBody>
          <a:bodyPr/>
          <a:lstStyle/>
          <a:p>
            <a:pPr marL="114300" indent="0">
              <a:buNone/>
            </a:pPr>
            <a:r>
              <a:rPr lang="en-US" sz="1600" dirty="0"/>
              <a:t>about us text in the home page</a:t>
            </a: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07B5A-BF22-482A-853E-B664E3D6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6" y="1067767"/>
            <a:ext cx="4471390" cy="37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73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207D6-4A0E-41E0-BA60-A7AC9E50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45" y="431700"/>
            <a:ext cx="4711500" cy="572700"/>
          </a:xfrm>
        </p:spPr>
        <p:txBody>
          <a:bodyPr/>
          <a:lstStyle/>
          <a:p>
            <a:r>
              <a:rPr lang="en-US" smtClean="0"/>
              <a:t>Footer 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F730A-5105-4384-A905-CC34287BA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81"/>
          <a:stretch/>
        </p:blipFill>
        <p:spPr>
          <a:xfrm>
            <a:off x="360688" y="1250940"/>
            <a:ext cx="3830047" cy="30114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63026F-63E9-4FAF-937E-DED3DE33A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18050"/>
            <a:ext cx="3511711" cy="407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4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2A294-D5F1-49CD-8749-1FB6C775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Entry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E5C02-BAD8-4F90-B419-0BE4B2B36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8F69C-E23A-4B25-BFCE-FC0C3E24C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4" y="1204988"/>
            <a:ext cx="4770410" cy="3593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22D3AC-2C20-4FEE-8B7D-F13710921848}"/>
              </a:ext>
            </a:extLst>
          </p:cNvPr>
          <p:cNvSpPr txBox="1"/>
          <p:nvPr/>
        </p:nvSpPr>
        <p:spPr>
          <a:xfrm>
            <a:off x="5483660" y="1878471"/>
            <a:ext cx="37781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Vidaloka" panose="020B0604020202020204" charset="0"/>
              </a:rPr>
              <a:t>Flipping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Vidaloka" panose="020B0604020202020204" charset="0"/>
              </a:rPr>
              <a:t>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Vidaloka" panose="020B0604020202020204" charset="0"/>
              </a:rPr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Vidaloka" panose="020B0604020202020204" charset="0"/>
              </a:rPr>
              <a:t>Button if Logged in or Not</a:t>
            </a:r>
          </a:p>
        </p:txBody>
      </p:sp>
    </p:spTree>
    <p:extLst>
      <p:ext uri="{BB962C8B-B14F-4D97-AF65-F5344CB8AC3E}">
        <p14:creationId xmlns:p14="http://schemas.microsoft.com/office/powerpoint/2010/main" val="48202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30EDD-79CE-4539-89C1-3A8F3221A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Struct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4A77A-FEC9-4F69-94F4-40812DA2E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43" y="1017725"/>
            <a:ext cx="3955065" cy="38025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1DA426-43FD-4FA2-938B-0FFB6EA0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675" y="1329288"/>
            <a:ext cx="4525382" cy="31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9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2F9E-6768-409A-87AA-2F9DFDAF4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err="1"/>
              <a:t>NavBar</a:t>
            </a:r>
            <a:r>
              <a:rPr lang="en-US" dirty="0"/>
              <a:t>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627C5-9E72-409A-A054-14008A97E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EF4C7-D2A0-47CA-97F4-A1ADE919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9" y="1017725"/>
            <a:ext cx="4574157" cy="367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8037D-3B77-4BC0-8234-67EB337F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872" y="329745"/>
            <a:ext cx="4240065" cy="2654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75B247-8A76-4A93-9D36-E3271729BD7F}"/>
              </a:ext>
            </a:extLst>
          </p:cNvPr>
          <p:cNvSpPr txBox="1"/>
          <p:nvPr/>
        </p:nvSpPr>
        <p:spPr>
          <a:xfrm>
            <a:off x="5006715" y="3102964"/>
            <a:ext cx="37925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daloka" panose="020B0604020202020204" charset="0"/>
              </a:rPr>
              <a:t>Top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daloka" panose="020B0604020202020204" charset="0"/>
              </a:rPr>
              <a:t>Link to login or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Vidaloka" panose="020B0604020202020204" charset="0"/>
              </a:rPr>
              <a:t>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26647-8F14-4CA6-8BBE-98ED44B23566}"/>
              </a:ext>
            </a:extLst>
          </p:cNvPr>
          <p:cNvSpPr txBox="1"/>
          <p:nvPr/>
        </p:nvSpPr>
        <p:spPr>
          <a:xfrm>
            <a:off x="2867477" y="2263973"/>
            <a:ext cx="1783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Before Login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3185C-3DAE-4B98-9270-B9C712AA60A4}"/>
              </a:ext>
            </a:extLst>
          </p:cNvPr>
          <p:cNvSpPr txBox="1"/>
          <p:nvPr/>
        </p:nvSpPr>
        <p:spPr>
          <a:xfrm>
            <a:off x="4766872" y="-28021"/>
            <a:ext cx="2443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After Login :</a:t>
            </a:r>
          </a:p>
        </p:txBody>
      </p:sp>
    </p:spTree>
    <p:extLst>
      <p:ext uri="{BB962C8B-B14F-4D97-AF65-F5344CB8AC3E}">
        <p14:creationId xmlns:p14="http://schemas.microsoft.com/office/powerpoint/2010/main" val="2896823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426E-9B3F-4B66-ABE8-CEC2E54C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PhotoSlider</a:t>
            </a:r>
            <a:r>
              <a:rPr lang="en-US" dirty="0"/>
              <a:t>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B73BB-8D5C-445C-B613-87A044780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87980-DF29-42D6-97C7-01F4A2A18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918" y="1017725"/>
            <a:ext cx="5504866" cy="3099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9CF33-A9FE-4C32-BE12-E2237156D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918" y="4023692"/>
            <a:ext cx="5399934" cy="11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1DF6E-B77F-454B-8120-92AA4CAA3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Step 2 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330F1-DDD8-4AD5-914D-F45BD7BC6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376" y="1825806"/>
            <a:ext cx="4145733" cy="2168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07E474-525A-4C3B-8118-F3EDB5AC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91" y="1116379"/>
            <a:ext cx="4631961" cy="35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3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2D13A-911D-48CC-9312-E8967CB1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Step 3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52817F-BB44-4AF5-B5FB-7C5EE248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39" y="1085938"/>
            <a:ext cx="4204120" cy="371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7B1B3-345B-4126-AE49-9D4E584E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62" y="1212597"/>
            <a:ext cx="3015020" cy="35920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214AB5-7644-4964-8B68-75CEB49F2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159" y="1896256"/>
            <a:ext cx="2748415" cy="248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0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Hero section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E140F-FF74-441D-9331-55E1EB57D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591" y="1469973"/>
            <a:ext cx="5229694" cy="261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0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Carousel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AD2AF-E408-45FD-9834-363EDF2C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19" y="1868102"/>
            <a:ext cx="7087206" cy="27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2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15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1483" name="Google Shape;1483;p115"/>
          <p:cNvGrpSpPr/>
          <p:nvPr/>
        </p:nvGrpSpPr>
        <p:grpSpPr>
          <a:xfrm>
            <a:off x="5900105" y="1406434"/>
            <a:ext cx="3017896" cy="2531353"/>
            <a:chOff x="649171" y="238145"/>
            <a:chExt cx="6249525" cy="5241981"/>
          </a:xfrm>
        </p:grpSpPr>
        <p:sp>
          <p:nvSpPr>
            <p:cNvPr id="1484" name="Google Shape;1484;p115"/>
            <p:cNvSpPr/>
            <p:nvPr/>
          </p:nvSpPr>
          <p:spPr>
            <a:xfrm>
              <a:off x="2850275" y="4515119"/>
              <a:ext cx="1849000" cy="810050"/>
            </a:xfrm>
            <a:custGeom>
              <a:avLst/>
              <a:gdLst/>
              <a:ahLst/>
              <a:cxnLst/>
              <a:rect l="l" t="t" r="r" b="b"/>
              <a:pathLst>
                <a:path w="73960" h="32402" extrusionOk="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2638975" y="5325151"/>
              <a:ext cx="2269850" cy="154975"/>
            </a:xfrm>
            <a:custGeom>
              <a:avLst/>
              <a:gdLst/>
              <a:ahLst/>
              <a:cxnLst/>
              <a:rect l="l" t="t" r="r" b="b"/>
              <a:pathLst>
                <a:path w="90794" h="6199" extrusionOk="0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649171" y="238145"/>
              <a:ext cx="6249525" cy="4250923"/>
            </a:xfrm>
            <a:custGeom>
              <a:avLst/>
              <a:gdLst/>
              <a:ahLst/>
              <a:cxnLst/>
              <a:rect l="l" t="t" r="r" b="b"/>
              <a:pathLst>
                <a:path w="249981" h="157427" extrusionOk="0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904475" y="481125"/>
              <a:ext cx="5738850" cy="3435575"/>
            </a:xfrm>
            <a:custGeom>
              <a:avLst/>
              <a:gdLst/>
              <a:ahLst/>
              <a:cxnLst/>
              <a:rect l="l" t="t" r="r" b="b"/>
              <a:pathLst>
                <a:path w="229554" h="137423" extrusionOk="0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FC9B1E2C-5009-460F-A137-04B89A3EB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FusArt</a:t>
            </a:r>
            <a:r>
              <a:rPr lang="en-US" dirty="0"/>
              <a:t>, the Fusion of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1388C-75AB-44D0-A3A9-5CA6AAE9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539" y="1507825"/>
            <a:ext cx="2775144" cy="1674983"/>
          </a:xfrm>
          <a:prstGeom prst="roundRect">
            <a:avLst>
              <a:gd name="adj" fmla="val 11297"/>
            </a:avLst>
          </a:prstGeom>
        </p:spPr>
      </p:pic>
      <p:grpSp>
        <p:nvGrpSpPr>
          <p:cNvPr id="13" name="Google Shape;1508;p117">
            <a:extLst>
              <a:ext uri="{FF2B5EF4-FFF2-40B4-BE49-F238E27FC236}">
                <a16:creationId xmlns:a16="http://schemas.microsoft.com/office/drawing/2014/main" id="{8A48CE29-1062-4CE7-B6F9-734815F19592}"/>
              </a:ext>
            </a:extLst>
          </p:cNvPr>
          <p:cNvGrpSpPr/>
          <p:nvPr/>
        </p:nvGrpSpPr>
        <p:grpSpPr>
          <a:xfrm>
            <a:off x="3730453" y="914351"/>
            <a:ext cx="1656413" cy="3234267"/>
            <a:chOff x="2265675" y="238125"/>
            <a:chExt cx="3057350" cy="5198950"/>
          </a:xfrm>
        </p:grpSpPr>
        <p:sp>
          <p:nvSpPr>
            <p:cNvPr id="14" name="Google Shape;1509;p117">
              <a:extLst>
                <a:ext uri="{FF2B5EF4-FFF2-40B4-BE49-F238E27FC236}">
                  <a16:creationId xmlns:a16="http://schemas.microsoft.com/office/drawing/2014/main" id="{A6D197E5-E8E3-493A-9F33-5C9B9FD37C4E}"/>
                </a:ext>
              </a:extLst>
            </p:cNvPr>
            <p:cNvSpPr/>
            <p:nvPr/>
          </p:nvSpPr>
          <p:spPr>
            <a:xfrm>
              <a:off x="2265675" y="238125"/>
              <a:ext cx="3057350" cy="5198950"/>
            </a:xfrm>
            <a:custGeom>
              <a:avLst/>
              <a:gdLst/>
              <a:ahLst/>
              <a:cxnLst/>
              <a:rect l="l" t="t" r="r" b="b"/>
              <a:pathLst>
                <a:path w="122294" h="207958" extrusionOk="0">
                  <a:moveTo>
                    <a:pt x="9670" y="0"/>
                  </a:moveTo>
                  <a:cubicBezTo>
                    <a:pt x="4323" y="0"/>
                    <a:pt x="0" y="4323"/>
                    <a:pt x="0" y="9670"/>
                  </a:cubicBezTo>
                  <a:lnTo>
                    <a:pt x="0" y="198288"/>
                  </a:lnTo>
                  <a:cubicBezTo>
                    <a:pt x="0" y="203634"/>
                    <a:pt x="4323" y="207957"/>
                    <a:pt x="9670" y="207957"/>
                  </a:cubicBezTo>
                  <a:lnTo>
                    <a:pt x="112624" y="207957"/>
                  </a:lnTo>
                  <a:cubicBezTo>
                    <a:pt x="117971" y="207957"/>
                    <a:pt x="122294" y="203634"/>
                    <a:pt x="122294" y="198288"/>
                  </a:cubicBezTo>
                  <a:lnTo>
                    <a:pt x="122294" y="9670"/>
                  </a:lnTo>
                  <a:cubicBezTo>
                    <a:pt x="122294" y="4323"/>
                    <a:pt x="117971" y="0"/>
                    <a:pt x="11262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0;p117">
              <a:extLst>
                <a:ext uri="{FF2B5EF4-FFF2-40B4-BE49-F238E27FC236}">
                  <a16:creationId xmlns:a16="http://schemas.microsoft.com/office/drawing/2014/main" id="{0F1AC037-C0C6-47DE-8AE5-12EB76456943}"/>
                </a:ext>
              </a:extLst>
            </p:cNvPr>
            <p:cNvSpPr/>
            <p:nvPr/>
          </p:nvSpPr>
          <p:spPr>
            <a:xfrm>
              <a:off x="2265675" y="684625"/>
              <a:ext cx="3057350" cy="4510700"/>
            </a:xfrm>
            <a:custGeom>
              <a:avLst/>
              <a:gdLst/>
              <a:ahLst/>
              <a:cxnLst/>
              <a:rect l="l" t="t" r="r" b="b"/>
              <a:pathLst>
                <a:path w="122294" h="180428" extrusionOk="0">
                  <a:moveTo>
                    <a:pt x="0" y="1"/>
                  </a:moveTo>
                  <a:lnTo>
                    <a:pt x="0" y="180428"/>
                  </a:lnTo>
                  <a:lnTo>
                    <a:pt x="122294" y="180428"/>
                  </a:lnTo>
                  <a:lnTo>
                    <a:pt x="122294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1;p117">
              <a:extLst>
                <a:ext uri="{FF2B5EF4-FFF2-40B4-BE49-F238E27FC236}">
                  <a16:creationId xmlns:a16="http://schemas.microsoft.com/office/drawing/2014/main" id="{42F94816-B7EF-4D91-A808-FFF76B2DF2E5}"/>
                </a:ext>
              </a:extLst>
            </p:cNvPr>
            <p:cNvSpPr/>
            <p:nvPr/>
          </p:nvSpPr>
          <p:spPr>
            <a:xfrm>
              <a:off x="4156950" y="417300"/>
              <a:ext cx="128000" cy="128000"/>
            </a:xfrm>
            <a:custGeom>
              <a:avLst/>
              <a:gdLst/>
              <a:ahLst/>
              <a:cxnLst/>
              <a:rect l="l" t="t" r="r" b="b"/>
              <a:pathLst>
                <a:path w="5120" h="5120" extrusionOk="0">
                  <a:moveTo>
                    <a:pt x="2617" y="0"/>
                  </a:moveTo>
                  <a:cubicBezTo>
                    <a:pt x="1138" y="0"/>
                    <a:pt x="0" y="1138"/>
                    <a:pt x="0" y="2503"/>
                  </a:cubicBezTo>
                  <a:cubicBezTo>
                    <a:pt x="0" y="3982"/>
                    <a:pt x="1138" y="5119"/>
                    <a:pt x="2617" y="5119"/>
                  </a:cubicBezTo>
                  <a:cubicBezTo>
                    <a:pt x="3982" y="5119"/>
                    <a:pt x="5120" y="3982"/>
                    <a:pt x="5120" y="2503"/>
                  </a:cubicBezTo>
                  <a:cubicBezTo>
                    <a:pt x="5120" y="1138"/>
                    <a:pt x="3982" y="0"/>
                    <a:pt x="2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2;p117">
              <a:extLst>
                <a:ext uri="{FF2B5EF4-FFF2-40B4-BE49-F238E27FC236}">
                  <a16:creationId xmlns:a16="http://schemas.microsoft.com/office/drawing/2014/main" id="{6ACC387E-6B4F-4E87-82FA-F511F954CECB}"/>
                </a:ext>
              </a:extLst>
            </p:cNvPr>
            <p:cNvSpPr/>
            <p:nvPr/>
          </p:nvSpPr>
          <p:spPr>
            <a:xfrm>
              <a:off x="3303725" y="417300"/>
              <a:ext cx="753700" cy="128000"/>
            </a:xfrm>
            <a:custGeom>
              <a:avLst/>
              <a:gdLst/>
              <a:ahLst/>
              <a:cxnLst/>
              <a:rect l="l" t="t" r="r" b="b"/>
              <a:pathLst>
                <a:path w="30148" h="5120" extrusionOk="0">
                  <a:moveTo>
                    <a:pt x="2617" y="0"/>
                  </a:moveTo>
                  <a:cubicBezTo>
                    <a:pt x="1139" y="0"/>
                    <a:pt x="1" y="1138"/>
                    <a:pt x="1" y="2503"/>
                  </a:cubicBezTo>
                  <a:cubicBezTo>
                    <a:pt x="1" y="3982"/>
                    <a:pt x="1139" y="5119"/>
                    <a:pt x="2617" y="5119"/>
                  </a:cubicBezTo>
                  <a:lnTo>
                    <a:pt x="27645" y="5119"/>
                  </a:lnTo>
                  <a:cubicBezTo>
                    <a:pt x="29010" y="5119"/>
                    <a:pt x="30148" y="3982"/>
                    <a:pt x="30148" y="2503"/>
                  </a:cubicBezTo>
                  <a:cubicBezTo>
                    <a:pt x="30148" y="1138"/>
                    <a:pt x="29010" y="0"/>
                    <a:pt x="27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D99D56D-8E4A-4E85-A577-3639FC747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756"/>
          <a:stretch/>
        </p:blipFill>
        <p:spPr>
          <a:xfrm>
            <a:off x="3825355" y="1252556"/>
            <a:ext cx="1469242" cy="26852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Search engine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3FD2E-FCD8-4D84-B881-75DEDA9D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95" y="2202485"/>
            <a:ext cx="4503810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84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Drop down menu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039C4-A1F9-42D8-AA79-12511026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625" y="2107424"/>
            <a:ext cx="1425063" cy="138696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A427232-A3AF-4688-B84E-5C0A0B49A4C4}"/>
              </a:ext>
            </a:extLst>
          </p:cNvPr>
          <p:cNvSpPr txBox="1">
            <a:spLocks/>
          </p:cNvSpPr>
          <p:nvPr/>
        </p:nvSpPr>
        <p:spPr>
          <a:xfrm>
            <a:off x="4838043" y="1275425"/>
            <a:ext cx="3004311" cy="3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 dirty="0"/>
              <a:t>Footer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1ED87-256A-4C30-B98A-161C9E93A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563" y="2158952"/>
            <a:ext cx="4165877" cy="133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Cards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3B8A4-A0BD-43C3-888F-DAC62DEE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862" y="1441180"/>
            <a:ext cx="5924571" cy="32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32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004311" cy="3295800"/>
          </a:xfrm>
        </p:spPr>
        <p:txBody>
          <a:bodyPr/>
          <a:lstStyle/>
          <a:p>
            <a:r>
              <a:rPr lang="en-US" sz="2000" dirty="0"/>
              <a:t>User login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3B712-8F6E-4449-96D7-5511ADD8A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208" y="1514007"/>
            <a:ext cx="6016335" cy="27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3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AAF8-C1CA-4E5A-8665-66B81650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80CB3-FBF5-4D18-A34C-D9F18C230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7456389" cy="3295800"/>
          </a:xfrm>
        </p:spPr>
        <p:txBody>
          <a:bodyPr/>
          <a:lstStyle/>
          <a:p>
            <a:r>
              <a:rPr lang="en-US" sz="2000" dirty="0"/>
              <a:t>User sign up (with frontend verification)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E2327-9E18-4A74-A851-004D0A7A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" y="1962022"/>
            <a:ext cx="2464055" cy="2467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8B41CA-465C-4041-8125-955418F54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23" y="2230597"/>
            <a:ext cx="2859373" cy="2038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89A18-ED8E-42CF-9B09-977397747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245" y="1962021"/>
            <a:ext cx="2911166" cy="257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7"/>
          <p:cNvSpPr txBox="1">
            <a:spLocks noGrp="1"/>
          </p:cNvSpPr>
          <p:nvPr>
            <p:ph type="title"/>
          </p:nvPr>
        </p:nvSpPr>
        <p:spPr>
          <a:xfrm>
            <a:off x="2500230" y="385992"/>
            <a:ext cx="4023617" cy="10455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Demo</a:t>
            </a:r>
            <a:endParaRPr sz="4000" dirty="0"/>
          </a:p>
        </p:txBody>
      </p:sp>
      <p:pic>
        <p:nvPicPr>
          <p:cNvPr id="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E9185E93-67B3-4CFB-943A-B92684FC9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4561" y="1289155"/>
            <a:ext cx="5874878" cy="3304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8"/>
          <p:cNvSpPr txBox="1">
            <a:spLocks noGrp="1"/>
          </p:cNvSpPr>
          <p:nvPr>
            <p:ph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</a:t>
            </a:r>
            <a:r>
              <a:rPr lang="en" sz="5400" dirty="0"/>
              <a:t>onclusion </a:t>
            </a:r>
            <a:endParaRPr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597A0-52AC-4D39-A3DA-D910835E9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25" y="3188647"/>
            <a:ext cx="6120300" cy="723785"/>
          </a:xfrm>
        </p:spPr>
        <p:txBody>
          <a:bodyPr/>
          <a:lstStyle/>
          <a:p>
            <a:r>
              <a:rPr lang="en-US" dirty="0"/>
              <a:t>Need to implement the main feature: AI model</a:t>
            </a:r>
          </a:p>
          <a:p>
            <a:r>
              <a:rPr lang="en-US" dirty="0"/>
              <a:t>Next course?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3"/>
          <p:cNvSpPr txBox="1">
            <a:spLocks noGrp="1"/>
          </p:cNvSpPr>
          <p:nvPr>
            <p:ph type="title"/>
          </p:nvPr>
        </p:nvSpPr>
        <p:spPr>
          <a:xfrm>
            <a:off x="2410500" y="76209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Problematic</a:t>
            </a:r>
            <a:endParaRPr dirty="0"/>
          </a:p>
        </p:txBody>
      </p:sp>
      <p:sp>
        <p:nvSpPr>
          <p:cNvPr id="535" name="Google Shape;535;p63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How can artists make a living out of their work in the Middle East?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How can we fight the domination of AI in art?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713250" y="1501831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About </a:t>
            </a:r>
            <a:r>
              <a:rPr lang="en-US" sz="2400" dirty="0" err="1"/>
              <a:t>FusArt</a:t>
            </a:r>
            <a:endParaRPr sz="2400" dirty="0"/>
          </a:p>
        </p:txBody>
      </p:sp>
      <p:sp>
        <p:nvSpPr>
          <p:cNvPr id="489" name="Google Shape;489;p60"/>
          <p:cNvSpPr txBox="1">
            <a:spLocks noGrp="1"/>
          </p:cNvSpPr>
          <p:nvPr>
            <p:ph type="body" idx="1"/>
          </p:nvPr>
        </p:nvSpPr>
        <p:spPr>
          <a:xfrm>
            <a:off x="713250" y="2232296"/>
            <a:ext cx="7717500" cy="1792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SzPts val="1100"/>
            </a:pPr>
            <a:r>
              <a:rPr lang="en-US" sz="1800" dirty="0"/>
              <a:t>Platform for artists to post and sell their work</a:t>
            </a:r>
          </a:p>
          <a:p>
            <a:pPr marL="171450" indent="-171450">
              <a:buSzPts val="1100"/>
            </a:pPr>
            <a:r>
              <a:rPr lang="en-US" sz="1800" dirty="0"/>
              <a:t>Encourage artists financially and through acknowledgment</a:t>
            </a:r>
          </a:p>
          <a:p>
            <a:pPr marL="171450" indent="-171450">
              <a:buSzPts val="1100"/>
            </a:pPr>
            <a:r>
              <a:rPr lang="en-US" sz="1800" dirty="0"/>
              <a:t>Virtual museum for digital and traditional art</a:t>
            </a:r>
          </a:p>
          <a:p>
            <a:pPr marL="171450" indent="-171450">
              <a:buSzPts val="1100"/>
            </a:pPr>
            <a:r>
              <a:rPr lang="en-US" sz="1800" dirty="0"/>
              <a:t>AI model to mix art pieces uploaded on the website</a:t>
            </a:r>
          </a:p>
        </p:txBody>
      </p:sp>
      <p:sp>
        <p:nvSpPr>
          <p:cNvPr id="4" name="Google Shape;488;p60">
            <a:extLst>
              <a:ext uri="{FF2B5EF4-FFF2-40B4-BE49-F238E27FC236}">
                <a16:creationId xmlns:a16="http://schemas.microsoft.com/office/drawing/2014/main" id="{8180A3FE-159D-4045-9EF3-4F5B5E9634E7}"/>
              </a:ext>
            </a:extLst>
          </p:cNvPr>
          <p:cNvSpPr txBox="1">
            <a:spLocks/>
          </p:cNvSpPr>
          <p:nvPr/>
        </p:nvSpPr>
        <p:spPr>
          <a:xfrm>
            <a:off x="713250" y="771366"/>
            <a:ext cx="47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Solution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subTitle" idx="1"/>
          </p:nvPr>
        </p:nvSpPr>
        <p:spPr>
          <a:xfrm>
            <a:off x="392362" y="1808796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Server.js setup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API routes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MongoDB Atlas and Mongoose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Models and schemas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Controllers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React App</a:t>
            </a:r>
          </a:p>
          <a:p>
            <a:pPr marL="342900" algn="r"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dirty="0"/>
              <a:t>Pages and components</a:t>
            </a:r>
            <a:endParaRPr dirty="0"/>
          </a:p>
        </p:txBody>
      </p:sp>
      <p:sp>
        <p:nvSpPr>
          <p:cNvPr id="554" name="Google Shape;554;p66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7F540C-1FEE-4BC8-9E0C-8A3745285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944" y="445025"/>
            <a:ext cx="1564011" cy="437469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E616FE-FE2A-4C24-84B6-A92DFE6263E2}"/>
              </a:ext>
            </a:extLst>
          </p:cNvPr>
          <p:cNvCxnSpPr>
            <a:cxnSpLocks/>
          </p:cNvCxnSpPr>
          <p:nvPr/>
        </p:nvCxnSpPr>
        <p:spPr>
          <a:xfrm flipV="1">
            <a:off x="4239562" y="1728774"/>
            <a:ext cx="2390382" cy="294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4AB1A-3FFF-4336-BA9B-D66662C90763}"/>
              </a:ext>
            </a:extLst>
          </p:cNvPr>
          <p:cNvCxnSpPr>
            <a:cxnSpLocks/>
          </p:cNvCxnSpPr>
          <p:nvPr/>
        </p:nvCxnSpPr>
        <p:spPr>
          <a:xfrm flipV="1">
            <a:off x="4144780" y="977548"/>
            <a:ext cx="2485164" cy="188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F66CE5-4950-4E31-BD20-CB4157251BE8}"/>
              </a:ext>
            </a:extLst>
          </p:cNvPr>
          <p:cNvCxnSpPr>
            <a:cxnSpLocks/>
          </p:cNvCxnSpPr>
          <p:nvPr/>
        </p:nvCxnSpPr>
        <p:spPr>
          <a:xfrm>
            <a:off x="4187332" y="3077665"/>
            <a:ext cx="2370865" cy="24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8962A3-D41C-4B1B-85E6-CE68501C5557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177573" y="2632374"/>
            <a:ext cx="2452371" cy="69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9DDD6A-07F9-4918-B48D-2876003DF854}"/>
              </a:ext>
            </a:extLst>
          </p:cNvPr>
          <p:cNvCxnSpPr>
            <a:cxnSpLocks/>
          </p:cNvCxnSpPr>
          <p:nvPr/>
        </p:nvCxnSpPr>
        <p:spPr>
          <a:xfrm flipV="1">
            <a:off x="4167815" y="977548"/>
            <a:ext cx="2462129" cy="124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5AFB8A-7DD0-4097-9686-021B1F8AF966}"/>
              </a:ext>
            </a:extLst>
          </p:cNvPr>
          <p:cNvCxnSpPr>
            <a:cxnSpLocks/>
          </p:cNvCxnSpPr>
          <p:nvPr/>
        </p:nvCxnSpPr>
        <p:spPr>
          <a:xfrm flipV="1">
            <a:off x="4177573" y="624205"/>
            <a:ext cx="2452371" cy="182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BD79-3775-478B-9748-392F2BAF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50A71-57DA-4817-A579-F9D9EFA4D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6" y="1254925"/>
            <a:ext cx="6175948" cy="29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2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BD79-3775-478B-9748-392F2BAF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B6F23-3FBE-4E64-92ED-1B9D0D52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25" y="1309103"/>
            <a:ext cx="6535711" cy="31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4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0BD79-3775-478B-9748-392F2BAF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545B2-7BE0-448F-A483-10EA53D12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4" y="1266669"/>
            <a:ext cx="6987215" cy="332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39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6B151-AC41-4ADF-B05A-75DF7623D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089E9-9044-4F1C-81D5-6923879C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50" y="1272925"/>
            <a:ext cx="3469006" cy="3295800"/>
          </a:xfrm>
        </p:spPr>
        <p:txBody>
          <a:bodyPr/>
          <a:lstStyle/>
          <a:p>
            <a:r>
              <a:rPr lang="en-US" dirty="0" smtClean="0"/>
              <a:t>About </a:t>
            </a:r>
          </a:p>
          <a:p>
            <a:r>
              <a:rPr lang="en-US" dirty="0" smtClean="0"/>
              <a:t>Copyright</a:t>
            </a:r>
            <a:endParaRPr lang="en-US" dirty="0"/>
          </a:p>
          <a:p>
            <a:r>
              <a:rPr lang="en-US" dirty="0" smtClean="0"/>
              <a:t>Footer</a:t>
            </a:r>
          </a:p>
          <a:p>
            <a:r>
              <a:rPr lang="en-US" dirty="0" err="1" smtClean="0"/>
              <a:t>HomeEntry</a:t>
            </a:r>
            <a:r>
              <a:rPr lang="en-US" dirty="0"/>
              <a:t>: home page with images and search engine</a:t>
            </a:r>
          </a:p>
          <a:p>
            <a:r>
              <a:rPr lang="en-US" dirty="0" err="1"/>
              <a:t>LoginStruct</a:t>
            </a:r>
            <a:endParaRPr lang="en-US" dirty="0"/>
          </a:p>
          <a:p>
            <a:r>
              <a:rPr lang="en-US" dirty="0"/>
              <a:t>Navbar: navigation bar, logo, drop down menu</a:t>
            </a:r>
          </a:p>
          <a:p>
            <a:r>
              <a:rPr lang="en-US" dirty="0" err="1"/>
              <a:t>PhotoSlider</a:t>
            </a:r>
            <a:r>
              <a:rPr lang="en-US" dirty="0"/>
              <a:t>: display images</a:t>
            </a:r>
          </a:p>
          <a:p>
            <a:r>
              <a:rPr lang="en-US" dirty="0" err="1"/>
              <a:t>RegisterStepThree</a:t>
            </a:r>
            <a:r>
              <a:rPr lang="en-US" dirty="0"/>
              <a:t>: user/artist specifies the kind and type of art they’re interested in</a:t>
            </a:r>
          </a:p>
          <a:p>
            <a:r>
              <a:rPr lang="en-US" dirty="0" err="1"/>
              <a:t>RegisterStepTwo</a:t>
            </a:r>
            <a:r>
              <a:rPr lang="en-US" dirty="0"/>
              <a:t>: chooses if user/artist and can write an optional biography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83638-E5B2-4A45-95AB-D1FE3001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11" y="1236748"/>
            <a:ext cx="2433301" cy="267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B173D-C65B-4530-91B2-C20F9112C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076" y="1385060"/>
            <a:ext cx="1760373" cy="3581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29D6A-3FC9-4584-9727-574DD80EDA3F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43593" y="1564146"/>
            <a:ext cx="2093483" cy="5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F36629A-6B4B-453B-9290-F6C8298B9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90" y="2139770"/>
            <a:ext cx="2010840" cy="13892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48A5FB-68EB-4A20-94D0-908E6A68AA3E}"/>
              </a:ext>
            </a:extLst>
          </p:cNvPr>
          <p:cNvCxnSpPr>
            <a:cxnSpLocks/>
          </p:cNvCxnSpPr>
          <p:nvPr/>
        </p:nvCxnSpPr>
        <p:spPr>
          <a:xfrm>
            <a:off x="2143593" y="2298664"/>
            <a:ext cx="1986197" cy="5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71537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9E0F0"/>
      </a:lt1>
      <a:dk2>
        <a:srgbClr val="000000"/>
      </a:dk2>
      <a:lt2>
        <a:srgbClr val="E9E0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250</Words>
  <Application>Microsoft Office PowerPoint</Application>
  <PresentationFormat>On-screen Show (16:9)</PresentationFormat>
  <Paragraphs>74</Paragraphs>
  <Slides>26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Josefin Sans</vt:lpstr>
      <vt:lpstr>Lato</vt:lpstr>
      <vt:lpstr>Vidaloka</vt:lpstr>
      <vt:lpstr>Montserrat</vt:lpstr>
      <vt:lpstr>Crimson Text</vt:lpstr>
      <vt:lpstr>Arial</vt:lpstr>
      <vt:lpstr>Minimalist Business Slides XL by Slidesgo</vt:lpstr>
      <vt:lpstr>FusArt</vt:lpstr>
      <vt:lpstr>Introduction</vt:lpstr>
      <vt:lpstr>Problematic</vt:lpstr>
      <vt:lpstr>About FusArt</vt:lpstr>
      <vt:lpstr>Process</vt:lpstr>
      <vt:lpstr>Screens </vt:lpstr>
      <vt:lpstr>Screens </vt:lpstr>
      <vt:lpstr>Screens </vt:lpstr>
      <vt:lpstr>Components </vt:lpstr>
      <vt:lpstr>About :</vt:lpstr>
      <vt:lpstr>Footer :</vt:lpstr>
      <vt:lpstr>Home Entry :</vt:lpstr>
      <vt:lpstr>Login Struct :</vt:lpstr>
      <vt:lpstr> NavBar :</vt:lpstr>
      <vt:lpstr>PhotoSlider :</vt:lpstr>
      <vt:lpstr>Register Step 2 : </vt:lpstr>
      <vt:lpstr>Register Step 3 :</vt:lpstr>
      <vt:lpstr>Features </vt:lpstr>
      <vt:lpstr>Features </vt:lpstr>
      <vt:lpstr>Features </vt:lpstr>
      <vt:lpstr>Features </vt:lpstr>
      <vt:lpstr>Features </vt:lpstr>
      <vt:lpstr>Features </vt:lpstr>
      <vt:lpstr>Features </vt:lpstr>
      <vt:lpstr>Demo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FusArt</dc:title>
  <cp:lastModifiedBy>PC</cp:lastModifiedBy>
  <cp:revision>29</cp:revision>
  <dcterms:modified xsi:type="dcterms:W3CDTF">2023-11-24T15:31:47Z</dcterms:modified>
</cp:coreProperties>
</file>